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336"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337450f6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337450f6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34e7047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34e7047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34e70475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34e70475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734e70475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734e70475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34e70475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34e70475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34e70475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34e70475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8337450f6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8337450f6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8337450f6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8337450f6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8337450f6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8337450f6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337450f6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337450f6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8337450f6a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8337450f6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8337450f6a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8337450f6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8337450f6a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8337450f6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8337450f6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8337450f6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1.png"/><Relationship Id="rId4" Type="http://schemas.openxmlformats.org/officeDocument/2006/relationships/notesSlide" Target="../notesSlides/notesSlide3.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1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Innovation Drive and Technology Expo</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Chris Ciolek</a:t>
            </a:r>
            <a:endParaRPr/>
          </a:p>
          <a:p>
            <a:pPr marL="0" lvl="0" indent="0" algn="ctr" rtl="0">
              <a:spcBef>
                <a:spcPts val="0"/>
              </a:spcBef>
              <a:spcAft>
                <a:spcPts val="0"/>
              </a:spcAft>
              <a:buNone/>
            </a:pPr>
            <a:r>
              <a:rPr lang="en"/>
              <a:t>Nicholas Spencer</a:t>
            </a:r>
            <a:endParaRPr/>
          </a:p>
          <a:p>
            <a:pPr marL="0" lvl="0" indent="0" algn="ctr" rtl="0">
              <a:spcBef>
                <a:spcPts val="0"/>
              </a:spcBef>
              <a:spcAft>
                <a:spcPts val="0"/>
              </a:spcAft>
              <a:buNone/>
            </a:pPr>
            <a:r>
              <a:rPr lang="en"/>
              <a:t>Maxx Achtman</a:t>
            </a:r>
            <a:endParaRPr/>
          </a:p>
          <a:p>
            <a:pPr marL="0" lvl="0" indent="0" algn="ctr" rtl="0">
              <a:spcBef>
                <a:spcPts val="0"/>
              </a:spcBef>
              <a:spcAft>
                <a:spcPts val="0"/>
              </a:spcAft>
              <a:buNone/>
            </a:pPr>
            <a:r>
              <a:rPr lang="en"/>
              <a:t>Apolonio Cazares</a:t>
            </a:r>
            <a:endParaRPr/>
          </a:p>
        </p:txBody>
      </p:sp>
      <p:pic>
        <p:nvPicPr>
          <p:cNvPr id="2" name="Audio 1">
            <a:hlinkClick r:id="" action="ppaction://media"/>
            <a:extLst>
              <a:ext uri="{FF2B5EF4-FFF2-40B4-BE49-F238E27FC236}">
                <a16:creationId xmlns:a16="http://schemas.microsoft.com/office/drawing/2014/main" id="{890C78B6-6BCD-435C-A5DF-C546445E3B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285"/>
    </mc:Choice>
    <mc:Fallback>
      <p:transition spd="slow" advTm="12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this project?</a:t>
            </a:r>
            <a:endParaRPr/>
          </a:p>
        </p:txBody>
      </p:sp>
      <p:sp>
        <p:nvSpPr>
          <p:cNvPr id="126" name="Google Shape;126;p22"/>
          <p:cNvSpPr txBox="1">
            <a:spLocks noGrp="1"/>
          </p:cNvSpPr>
          <p:nvPr>
            <p:ph type="body" idx="1"/>
          </p:nvPr>
        </p:nvSpPr>
        <p:spPr>
          <a:xfrm>
            <a:off x="311700" y="1152475"/>
            <a:ext cx="4498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000000"/>
                </a:solidFill>
              </a:rPr>
              <a:t>Ford hosts their Innovation Drive and Technology Expo every year. Building an online registration system would not only make it easier for attendees who wish to register a technology for viewing and show up to view others ideas, this website can allow the administration to know the following: who will be in attendance, what technologies are to be shown on a given day, and keep track of behind the scenes for their personal records</a:t>
            </a:r>
            <a:endParaRPr sz="1600">
              <a:solidFill>
                <a:srgbClr val="000000"/>
              </a:solidFill>
            </a:endParaRPr>
          </a:p>
        </p:txBody>
      </p:sp>
      <p:pic>
        <p:nvPicPr>
          <p:cNvPr id="127" name="Google Shape;127;p22"/>
          <p:cNvPicPr preferRelativeResize="0"/>
          <p:nvPr/>
        </p:nvPicPr>
        <p:blipFill>
          <a:blip r:embed="rId5">
            <a:alphaModFix/>
          </a:blip>
          <a:stretch>
            <a:fillRect/>
          </a:stretch>
        </p:blipFill>
        <p:spPr>
          <a:xfrm>
            <a:off x="5830500" y="836088"/>
            <a:ext cx="2076450" cy="847725"/>
          </a:xfrm>
          <a:prstGeom prst="rect">
            <a:avLst/>
          </a:prstGeom>
          <a:noFill/>
          <a:ln>
            <a:noFill/>
          </a:ln>
        </p:spPr>
      </p:pic>
      <p:pic>
        <p:nvPicPr>
          <p:cNvPr id="128" name="Google Shape;128;p22"/>
          <p:cNvPicPr preferRelativeResize="0"/>
          <p:nvPr/>
        </p:nvPicPr>
        <p:blipFill>
          <a:blip r:embed="rId6">
            <a:alphaModFix/>
          </a:blip>
          <a:stretch>
            <a:fillRect/>
          </a:stretch>
        </p:blipFill>
        <p:spPr>
          <a:xfrm>
            <a:off x="4677950" y="1854200"/>
            <a:ext cx="4381549" cy="581025"/>
          </a:xfrm>
          <a:prstGeom prst="rect">
            <a:avLst/>
          </a:prstGeom>
          <a:noFill/>
          <a:ln>
            <a:noFill/>
          </a:ln>
        </p:spPr>
      </p:pic>
      <p:pic>
        <p:nvPicPr>
          <p:cNvPr id="3" name="Audio 2">
            <a:hlinkClick r:id="" action="ppaction://media"/>
            <a:extLst>
              <a:ext uri="{FF2B5EF4-FFF2-40B4-BE49-F238E27FC236}">
                <a16:creationId xmlns:a16="http://schemas.microsoft.com/office/drawing/2014/main" id="{89F34F30-152C-4F0C-A689-3538D05278F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9867"/>
    </mc:Choice>
    <mc:Fallback>
      <p:transition spd="slow" advTm="69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went right?</a:t>
            </a:r>
            <a:endParaRPr/>
          </a:p>
        </p:txBody>
      </p:sp>
      <p:sp>
        <p:nvSpPr>
          <p:cNvPr id="134" name="Google Shape;13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large requested features have been implemented into the website. Most smaller features have also been implemented.</a:t>
            </a:r>
            <a:endParaRPr/>
          </a:p>
          <a:p>
            <a:pPr marL="0" lvl="0" indent="0" algn="l" rtl="0">
              <a:spcBef>
                <a:spcPts val="1600"/>
              </a:spcBef>
              <a:spcAft>
                <a:spcPts val="0"/>
              </a:spcAft>
              <a:buNone/>
            </a:pPr>
            <a:r>
              <a:rPr lang="en"/>
              <a:t>Communication with the client was generally really good throughout the project, with weekly meetings for most of the project, moving to two meetings a week as the deadline drew near.</a:t>
            </a:r>
            <a:endParaRPr/>
          </a:p>
          <a:p>
            <a:pPr marL="0" lvl="0" indent="0" algn="l" rtl="0">
              <a:spcBef>
                <a:spcPts val="1600"/>
              </a:spcBef>
              <a:spcAft>
                <a:spcPts val="0"/>
              </a:spcAft>
              <a:buNone/>
            </a:pPr>
            <a:r>
              <a:rPr lang="en"/>
              <a:t>Team members stepped up during crunch time to ensure a successful project completion</a:t>
            </a:r>
            <a:endParaRPr/>
          </a:p>
          <a:p>
            <a:pPr marL="0" lvl="0" indent="0" algn="l" rtl="0">
              <a:spcBef>
                <a:spcPts val="1600"/>
              </a:spcBef>
              <a:spcAft>
                <a:spcPts val="1600"/>
              </a:spcAft>
              <a:buNone/>
            </a:pPr>
            <a:endParaRPr/>
          </a:p>
        </p:txBody>
      </p:sp>
      <p:pic>
        <p:nvPicPr>
          <p:cNvPr id="2" name="Audio 1">
            <a:hlinkClick r:id="" action="ppaction://media"/>
            <a:extLst>
              <a:ext uri="{FF2B5EF4-FFF2-40B4-BE49-F238E27FC236}">
                <a16:creationId xmlns:a16="http://schemas.microsoft.com/office/drawing/2014/main" id="{C016CDBD-F28C-4370-AEBE-61490D4B9A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8745"/>
    </mc:Choice>
    <mc:Fallback>
      <p:transition spd="slow" advTm="78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went wrong?</a:t>
            </a:r>
            <a:endParaRPr/>
          </a:p>
        </p:txBody>
      </p:sp>
      <p:sp>
        <p:nvSpPr>
          <p:cNvPr id="140" name="Google Shape;140;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While the communication with the client was good, the communication with Ford’s IT team was not.</a:t>
            </a:r>
            <a:endParaRPr/>
          </a:p>
          <a:p>
            <a:pPr marL="0" lvl="0" indent="0" algn="l" rtl="0">
              <a:spcBef>
                <a:spcPts val="1600"/>
              </a:spcBef>
              <a:spcAft>
                <a:spcPts val="0"/>
              </a:spcAft>
              <a:buNone/>
            </a:pPr>
            <a:r>
              <a:rPr lang="en"/>
              <a:t>It was very difficult to figure out what technologies we should use to build the app, and hard to figure out what we needed to do in order to deploy the app to their servers.</a:t>
            </a:r>
            <a:endParaRPr/>
          </a:p>
          <a:p>
            <a:pPr marL="0" lvl="0" indent="0" algn="l" rtl="0">
              <a:spcBef>
                <a:spcPts val="1600"/>
              </a:spcBef>
              <a:spcAft>
                <a:spcPts val="0"/>
              </a:spcAft>
              <a:buNone/>
            </a:pPr>
            <a:r>
              <a:rPr lang="en"/>
              <a:t>At the end of the day, due to these issues, deployment is not something we will be able to do ourselves.</a:t>
            </a:r>
            <a:endParaRPr/>
          </a:p>
          <a:p>
            <a:pPr marL="0" lvl="0" indent="0" algn="l" rtl="0">
              <a:spcBef>
                <a:spcPts val="1600"/>
              </a:spcBef>
              <a:spcAft>
                <a:spcPts val="1600"/>
              </a:spcAft>
              <a:buNone/>
            </a:pPr>
            <a:r>
              <a:rPr lang="en"/>
              <a:t>Progress was also generally slow until the last few months of development.</a:t>
            </a:r>
            <a:endParaRPr/>
          </a:p>
        </p:txBody>
      </p:sp>
      <p:pic>
        <p:nvPicPr>
          <p:cNvPr id="5" name="Audio 4">
            <a:hlinkClick r:id="" action="ppaction://media"/>
            <a:extLst>
              <a:ext uri="{FF2B5EF4-FFF2-40B4-BE49-F238E27FC236}">
                <a16:creationId xmlns:a16="http://schemas.microsoft.com/office/drawing/2014/main" id="{187F947D-8FC5-4FA3-A906-E027069932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3546"/>
    </mc:Choice>
    <mc:Fallback>
      <p:transition spd="slow" advTm="73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Lessons Learned</a:t>
            </a:r>
            <a:endParaRPr/>
          </a:p>
        </p:txBody>
      </p:sp>
      <p:sp>
        <p:nvSpPr>
          <p:cNvPr id="146" name="Google Shape;146;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Establish better communication with the system administrators of the system you will be deploying to</a:t>
            </a:r>
            <a:endParaRPr/>
          </a:p>
          <a:p>
            <a:pPr marL="457200" lvl="0" indent="-342900" algn="l" rtl="0">
              <a:spcBef>
                <a:spcPts val="0"/>
              </a:spcBef>
              <a:spcAft>
                <a:spcPts val="0"/>
              </a:spcAft>
              <a:buSzPts val="1800"/>
              <a:buChar char="●"/>
            </a:pPr>
            <a:r>
              <a:rPr lang="en"/>
              <a:t>Set more strict progress requirements to make sure that work is getting done</a:t>
            </a:r>
            <a:endParaRPr/>
          </a:p>
          <a:p>
            <a:pPr marL="457200" lvl="0" indent="-342900" algn="l" rtl="0">
              <a:spcBef>
                <a:spcPts val="0"/>
              </a:spcBef>
              <a:spcAft>
                <a:spcPts val="0"/>
              </a:spcAft>
              <a:buSzPts val="1800"/>
              <a:buChar char="●"/>
            </a:pPr>
            <a:r>
              <a:rPr lang="en"/>
              <a:t>Diving headfirst into unfamiliar technologies can make early development slow and difficult</a:t>
            </a:r>
            <a:endParaRPr/>
          </a:p>
          <a:p>
            <a:pPr marL="457200" lvl="0" indent="-342900" algn="l" rtl="0">
              <a:spcBef>
                <a:spcPts val="0"/>
              </a:spcBef>
              <a:spcAft>
                <a:spcPts val="0"/>
              </a:spcAft>
              <a:buSzPts val="1800"/>
              <a:buChar char="●"/>
            </a:pPr>
            <a:r>
              <a:rPr lang="en"/>
              <a:t>Use a different team structure that will fit the bill for the kind of project</a:t>
            </a:r>
            <a:endParaRPr/>
          </a:p>
          <a:p>
            <a:pPr marL="457200" lvl="0" indent="-342900" algn="l" rtl="0">
              <a:spcBef>
                <a:spcPts val="0"/>
              </a:spcBef>
              <a:spcAft>
                <a:spcPts val="0"/>
              </a:spcAft>
              <a:buSzPts val="1800"/>
              <a:buChar char="●"/>
            </a:pPr>
            <a:r>
              <a:rPr lang="en"/>
              <a:t>If questions are needed by the client, ask sooner than later</a:t>
            </a:r>
            <a:endParaRPr/>
          </a:p>
          <a:p>
            <a:pPr marL="457200" lvl="0" indent="-342900" algn="l" rtl="0">
              <a:spcBef>
                <a:spcPts val="0"/>
              </a:spcBef>
              <a:spcAft>
                <a:spcPts val="0"/>
              </a:spcAft>
              <a:buSzPts val="1800"/>
              <a:buChar char="●"/>
            </a:pPr>
            <a:r>
              <a:rPr lang="en"/>
              <a:t>Ask for client input during every meeting</a:t>
            </a:r>
            <a:endParaRPr/>
          </a:p>
        </p:txBody>
      </p:sp>
      <p:pic>
        <p:nvPicPr>
          <p:cNvPr id="3" name="Audio 2">
            <a:hlinkClick r:id="" action="ppaction://media"/>
            <a:extLst>
              <a:ext uri="{FF2B5EF4-FFF2-40B4-BE49-F238E27FC236}">
                <a16:creationId xmlns:a16="http://schemas.microsoft.com/office/drawing/2014/main" id="{621EC71A-68A1-4622-A2F7-E90A1F2C59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0837"/>
    </mc:Choice>
    <mc:Fallback>
      <p:transition spd="slow" advTm="80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skills from major helped</a:t>
            </a:r>
            <a:endParaRPr/>
          </a:p>
        </p:txBody>
      </p:sp>
      <p:sp>
        <p:nvSpPr>
          <p:cNvPr id="152" name="Google Shape;152;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Database creation and management (CIS 421)</a:t>
            </a:r>
            <a:endParaRPr/>
          </a:p>
          <a:p>
            <a:pPr marL="457200" lvl="0" indent="-342900" algn="l" rtl="0">
              <a:spcBef>
                <a:spcPts val="0"/>
              </a:spcBef>
              <a:spcAft>
                <a:spcPts val="0"/>
              </a:spcAft>
              <a:buSzPts val="1800"/>
              <a:buChar char="●"/>
            </a:pPr>
            <a:r>
              <a:rPr lang="en"/>
              <a:t>Web development and interface design (CIS 435)</a:t>
            </a:r>
            <a:endParaRPr/>
          </a:p>
          <a:p>
            <a:pPr marL="457200" lvl="0" indent="-342900" algn="l" rtl="0">
              <a:spcBef>
                <a:spcPts val="0"/>
              </a:spcBef>
              <a:spcAft>
                <a:spcPts val="0"/>
              </a:spcAft>
              <a:buSzPts val="1800"/>
              <a:buChar char="●"/>
            </a:pPr>
            <a:r>
              <a:rPr lang="en"/>
              <a:t>Web-Server architecture and design (CIS 427/435)</a:t>
            </a:r>
            <a:endParaRPr/>
          </a:p>
          <a:p>
            <a:pPr marL="457200" lvl="0" indent="-342900" algn="l" rtl="0">
              <a:spcBef>
                <a:spcPts val="0"/>
              </a:spcBef>
              <a:spcAft>
                <a:spcPts val="0"/>
              </a:spcAft>
              <a:buSzPts val="1800"/>
              <a:buChar char="●"/>
            </a:pPr>
            <a:r>
              <a:rPr lang="en"/>
              <a:t>General coding and design skills from various courses</a:t>
            </a:r>
            <a:endParaRPr/>
          </a:p>
          <a:p>
            <a:pPr marL="457200" lvl="0" indent="-342900" algn="l" rtl="0">
              <a:spcBef>
                <a:spcPts val="0"/>
              </a:spcBef>
              <a:spcAft>
                <a:spcPts val="0"/>
              </a:spcAft>
              <a:buSzPts val="1800"/>
              <a:buChar char="●"/>
            </a:pPr>
            <a:r>
              <a:rPr lang="en"/>
              <a:t>Documentation write ups (CIS 375/376)</a:t>
            </a:r>
            <a:endParaRPr/>
          </a:p>
        </p:txBody>
      </p:sp>
      <p:pic>
        <p:nvPicPr>
          <p:cNvPr id="2" name="Audio 1">
            <a:hlinkClick r:id="" action="ppaction://media"/>
            <a:extLst>
              <a:ext uri="{FF2B5EF4-FFF2-40B4-BE49-F238E27FC236}">
                <a16:creationId xmlns:a16="http://schemas.microsoft.com/office/drawing/2014/main" id="{1097F1C6-6B83-4FA9-9D65-DB17DAEC14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280"/>
    </mc:Choice>
    <mc:Fallback>
      <p:transition spd="slow" advTm="32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 Graduation Plans</a:t>
            </a:r>
            <a:endParaRPr/>
          </a:p>
        </p:txBody>
      </p:sp>
      <p:sp>
        <p:nvSpPr>
          <p:cNvPr id="158" name="Google Shape;158;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Nick Spencer: Ford FCG</a:t>
            </a:r>
            <a:endParaRPr/>
          </a:p>
          <a:p>
            <a:pPr marL="457200" lvl="0" indent="-342900" algn="l" rtl="0">
              <a:spcBef>
                <a:spcPts val="0"/>
              </a:spcBef>
              <a:spcAft>
                <a:spcPts val="0"/>
              </a:spcAft>
              <a:buSzPts val="1800"/>
              <a:buChar char="●"/>
            </a:pPr>
            <a:r>
              <a:rPr lang="en"/>
              <a:t>Maxx Achtman: Bosch PM</a:t>
            </a:r>
            <a:endParaRPr/>
          </a:p>
          <a:p>
            <a:pPr marL="457200" lvl="0" indent="-342900" algn="l" rtl="0">
              <a:spcBef>
                <a:spcPts val="0"/>
              </a:spcBef>
              <a:spcAft>
                <a:spcPts val="0"/>
              </a:spcAft>
              <a:buSzPts val="1800"/>
              <a:buChar char="●"/>
            </a:pPr>
            <a:r>
              <a:rPr lang="en"/>
              <a:t>Chris Ciolek: Grad. school or internship</a:t>
            </a:r>
            <a:endParaRPr/>
          </a:p>
          <a:p>
            <a:pPr marL="457200" lvl="0" indent="-342900" algn="l" rtl="0">
              <a:spcBef>
                <a:spcPts val="0"/>
              </a:spcBef>
              <a:spcAft>
                <a:spcPts val="0"/>
              </a:spcAft>
              <a:buSzPts val="1800"/>
              <a:buChar char="●"/>
            </a:pPr>
            <a:r>
              <a:rPr lang="en"/>
              <a:t>Apolonio Cazares: Find a job/internship</a:t>
            </a:r>
            <a:endParaRPr/>
          </a:p>
        </p:txBody>
      </p:sp>
      <p:pic>
        <p:nvPicPr>
          <p:cNvPr id="3" name="Audio 2">
            <a:hlinkClick r:id="" action="ppaction://media"/>
            <a:extLst>
              <a:ext uri="{FF2B5EF4-FFF2-40B4-BE49-F238E27FC236}">
                <a16:creationId xmlns:a16="http://schemas.microsoft.com/office/drawing/2014/main" id="{DB7FB878-D64F-470C-A808-60CB3EA62E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394"/>
    </mc:Choice>
    <mc:Fallback>
      <p:transition spd="slow" advTm="203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Scope of the project (List)</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Have a homepage to show Registration end dates for Technology and Attendee</a:t>
            </a:r>
            <a:endParaRPr/>
          </a:p>
          <a:p>
            <a:pPr marL="457200" lvl="0" indent="-342900" algn="l" rtl="0">
              <a:spcBef>
                <a:spcPts val="0"/>
              </a:spcBef>
              <a:spcAft>
                <a:spcPts val="0"/>
              </a:spcAft>
              <a:buSzPts val="1800"/>
              <a:buAutoNum type="arabicPeriod"/>
            </a:pPr>
            <a:r>
              <a:rPr lang="en"/>
              <a:t>Information tab for Event Info, Event Map, Contact Info, and Display Layout</a:t>
            </a:r>
            <a:endParaRPr/>
          </a:p>
          <a:p>
            <a:pPr marL="457200" lvl="0" indent="-342900" algn="l" rtl="0">
              <a:spcBef>
                <a:spcPts val="0"/>
              </a:spcBef>
              <a:spcAft>
                <a:spcPts val="0"/>
              </a:spcAft>
              <a:buSzPts val="1800"/>
              <a:buAutoNum type="arabicPeriod"/>
            </a:pPr>
            <a:r>
              <a:rPr lang="en"/>
              <a:t>Have an admin exclusive page only visible after an admin sign in</a:t>
            </a:r>
            <a:endParaRPr/>
          </a:p>
          <a:p>
            <a:pPr marL="457200" lvl="0" indent="-342900" algn="l" rtl="0">
              <a:spcBef>
                <a:spcPts val="0"/>
              </a:spcBef>
              <a:spcAft>
                <a:spcPts val="0"/>
              </a:spcAft>
              <a:buSzPts val="1800"/>
              <a:buAutoNum type="arabicPeriod"/>
            </a:pPr>
            <a:r>
              <a:rPr lang="en"/>
              <a:t>Build database for Technologies</a:t>
            </a:r>
            <a:endParaRPr/>
          </a:p>
          <a:p>
            <a:pPr marL="457200" lvl="0" indent="-342900" algn="l" rtl="0">
              <a:spcBef>
                <a:spcPts val="0"/>
              </a:spcBef>
              <a:spcAft>
                <a:spcPts val="0"/>
              </a:spcAft>
              <a:buSzPts val="1800"/>
              <a:buAutoNum type="arabicPeriod"/>
            </a:pPr>
            <a:r>
              <a:rPr lang="en"/>
              <a:t>Build database for Attendees</a:t>
            </a:r>
            <a:endParaRPr/>
          </a:p>
          <a:p>
            <a:pPr marL="457200" lvl="0" indent="-342900" algn="l" rtl="0">
              <a:spcBef>
                <a:spcPts val="0"/>
              </a:spcBef>
              <a:spcAft>
                <a:spcPts val="0"/>
              </a:spcAft>
              <a:buSzPts val="1800"/>
              <a:buAutoNum type="arabicPeriod"/>
            </a:pPr>
            <a:r>
              <a:rPr lang="en"/>
              <a:t>Scan QR codes to check in attendees on event days</a:t>
            </a:r>
            <a:endParaRPr/>
          </a:p>
          <a:p>
            <a:pPr marL="457200" lvl="0" indent="-342900" algn="l" rtl="0">
              <a:spcBef>
                <a:spcPts val="0"/>
              </a:spcBef>
              <a:spcAft>
                <a:spcPts val="0"/>
              </a:spcAft>
              <a:buSzPts val="1800"/>
              <a:buAutoNum type="arabicPeriod"/>
            </a:pPr>
            <a:r>
              <a:rPr lang="en"/>
              <a:t>Register Technology</a:t>
            </a:r>
            <a:endParaRPr/>
          </a:p>
          <a:p>
            <a:pPr marL="457200" lvl="0" indent="-342900" algn="l" rtl="0">
              <a:spcBef>
                <a:spcPts val="0"/>
              </a:spcBef>
              <a:spcAft>
                <a:spcPts val="0"/>
              </a:spcAft>
              <a:buSzPts val="1800"/>
              <a:buAutoNum type="arabicPeriod"/>
            </a:pPr>
            <a:r>
              <a:rPr lang="en"/>
              <a:t>Register for Attendance</a:t>
            </a:r>
            <a:endParaRPr/>
          </a:p>
          <a:p>
            <a:pPr marL="457200" lvl="0" indent="-342900" algn="l" rtl="0">
              <a:spcBef>
                <a:spcPts val="0"/>
              </a:spcBef>
              <a:spcAft>
                <a:spcPts val="0"/>
              </a:spcAft>
              <a:buSzPts val="1800"/>
              <a:buAutoNum type="arabicPeriod"/>
            </a:pPr>
            <a:r>
              <a:rPr lang="en"/>
              <a:t>Export Technology and or Attendee database to excel document</a:t>
            </a:r>
            <a:endParaRPr/>
          </a:p>
          <a:p>
            <a:pPr marL="457200" lvl="0" indent="-342900" algn="l" rtl="0">
              <a:spcBef>
                <a:spcPts val="0"/>
              </a:spcBef>
              <a:spcAft>
                <a:spcPts val="0"/>
              </a:spcAft>
              <a:buSzPts val="1800"/>
              <a:buAutoNum type="arabicPeriod"/>
            </a:pPr>
            <a:r>
              <a:rPr lang="en"/>
              <a:t>Send emails to Attendees (can be sent as blast or individual)</a:t>
            </a:r>
            <a:endParaRPr/>
          </a:p>
          <a:p>
            <a:pPr marL="457200" lvl="0" indent="-342900" algn="l" rtl="0">
              <a:spcBef>
                <a:spcPts val="0"/>
              </a:spcBef>
              <a:spcAft>
                <a:spcPts val="0"/>
              </a:spcAft>
              <a:buSzPts val="1800"/>
              <a:buAutoNum type="arabicPeriod"/>
            </a:pPr>
            <a:r>
              <a:rPr lang="en"/>
              <a:t>Badge Printing</a:t>
            </a:r>
            <a:endParaRPr/>
          </a:p>
        </p:txBody>
      </p:sp>
      <p:pic>
        <p:nvPicPr>
          <p:cNvPr id="2" name="Audio 1">
            <a:hlinkClick r:id="" action="ppaction://media"/>
            <a:extLst>
              <a:ext uri="{FF2B5EF4-FFF2-40B4-BE49-F238E27FC236}">
                <a16:creationId xmlns:a16="http://schemas.microsoft.com/office/drawing/2014/main" id="{EFA3B81B-8B88-4B54-88B0-88BD0C02A7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5625"/>
    </mc:Choice>
    <mc:Fallback>
      <p:transition spd="slow" advTm="115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Homepage and information pages</a:t>
            </a:r>
            <a:endParaRPr/>
          </a:p>
        </p:txBody>
      </p:sp>
      <p:pic>
        <p:nvPicPr>
          <p:cNvPr id="67" name="Google Shape;67;p15"/>
          <p:cNvPicPr preferRelativeResize="0"/>
          <p:nvPr/>
        </p:nvPicPr>
        <p:blipFill>
          <a:blip r:embed="rId5">
            <a:alphaModFix/>
          </a:blip>
          <a:stretch>
            <a:fillRect/>
          </a:stretch>
        </p:blipFill>
        <p:spPr>
          <a:xfrm>
            <a:off x="311700" y="1017725"/>
            <a:ext cx="4345899" cy="1443175"/>
          </a:xfrm>
          <a:prstGeom prst="rect">
            <a:avLst/>
          </a:prstGeom>
          <a:noFill/>
          <a:ln>
            <a:noFill/>
          </a:ln>
        </p:spPr>
      </p:pic>
      <p:sp>
        <p:nvSpPr>
          <p:cNvPr id="68" name="Google Shape;68;p15"/>
          <p:cNvSpPr txBox="1">
            <a:spLocks noGrp="1"/>
          </p:cNvSpPr>
          <p:nvPr>
            <p:ph type="title"/>
          </p:nvPr>
        </p:nvSpPr>
        <p:spPr>
          <a:xfrm>
            <a:off x="1595900" y="2366700"/>
            <a:ext cx="1191300" cy="41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Homepage</a:t>
            </a:r>
            <a:endParaRPr sz="1600"/>
          </a:p>
        </p:txBody>
      </p:sp>
      <p:pic>
        <p:nvPicPr>
          <p:cNvPr id="69" name="Google Shape;69;p15"/>
          <p:cNvPicPr preferRelativeResize="0"/>
          <p:nvPr/>
        </p:nvPicPr>
        <p:blipFill>
          <a:blip r:embed="rId6">
            <a:alphaModFix/>
          </a:blip>
          <a:stretch>
            <a:fillRect/>
          </a:stretch>
        </p:blipFill>
        <p:spPr>
          <a:xfrm>
            <a:off x="5259850" y="1017725"/>
            <a:ext cx="3572455" cy="1443175"/>
          </a:xfrm>
          <a:prstGeom prst="rect">
            <a:avLst/>
          </a:prstGeom>
          <a:noFill/>
          <a:ln>
            <a:noFill/>
          </a:ln>
        </p:spPr>
      </p:pic>
      <p:sp>
        <p:nvSpPr>
          <p:cNvPr id="70" name="Google Shape;70;p15"/>
          <p:cNvSpPr txBox="1">
            <a:spLocks noGrp="1"/>
          </p:cNvSpPr>
          <p:nvPr>
            <p:ph type="title"/>
          </p:nvPr>
        </p:nvSpPr>
        <p:spPr>
          <a:xfrm>
            <a:off x="6450425" y="2366700"/>
            <a:ext cx="1947900" cy="41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Event Information</a:t>
            </a:r>
            <a:endParaRPr sz="1600"/>
          </a:p>
        </p:txBody>
      </p:sp>
      <p:pic>
        <p:nvPicPr>
          <p:cNvPr id="71" name="Google Shape;71;p15"/>
          <p:cNvPicPr preferRelativeResize="0"/>
          <p:nvPr/>
        </p:nvPicPr>
        <p:blipFill>
          <a:blip r:embed="rId7">
            <a:alphaModFix/>
          </a:blip>
          <a:stretch>
            <a:fillRect/>
          </a:stretch>
        </p:blipFill>
        <p:spPr>
          <a:xfrm>
            <a:off x="311700" y="3346825"/>
            <a:ext cx="2597526" cy="1644299"/>
          </a:xfrm>
          <a:prstGeom prst="rect">
            <a:avLst/>
          </a:prstGeom>
          <a:noFill/>
          <a:ln>
            <a:noFill/>
          </a:ln>
        </p:spPr>
      </p:pic>
      <p:sp>
        <p:nvSpPr>
          <p:cNvPr id="72" name="Google Shape;72;p15"/>
          <p:cNvSpPr txBox="1">
            <a:spLocks noGrp="1"/>
          </p:cNvSpPr>
          <p:nvPr>
            <p:ph type="title"/>
          </p:nvPr>
        </p:nvSpPr>
        <p:spPr>
          <a:xfrm>
            <a:off x="914775" y="2936725"/>
            <a:ext cx="1191300" cy="41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Event Map</a:t>
            </a:r>
            <a:endParaRPr sz="1600"/>
          </a:p>
        </p:txBody>
      </p:sp>
      <p:pic>
        <p:nvPicPr>
          <p:cNvPr id="73" name="Google Shape;73;p15"/>
          <p:cNvPicPr preferRelativeResize="0"/>
          <p:nvPr/>
        </p:nvPicPr>
        <p:blipFill>
          <a:blip r:embed="rId8">
            <a:alphaModFix/>
          </a:blip>
          <a:stretch>
            <a:fillRect/>
          </a:stretch>
        </p:blipFill>
        <p:spPr>
          <a:xfrm>
            <a:off x="5989388" y="3806625"/>
            <a:ext cx="3093426" cy="1286150"/>
          </a:xfrm>
          <a:prstGeom prst="rect">
            <a:avLst/>
          </a:prstGeom>
          <a:noFill/>
          <a:ln>
            <a:noFill/>
          </a:ln>
        </p:spPr>
      </p:pic>
      <p:sp>
        <p:nvSpPr>
          <p:cNvPr id="74" name="Google Shape;74;p15"/>
          <p:cNvSpPr txBox="1">
            <a:spLocks noGrp="1"/>
          </p:cNvSpPr>
          <p:nvPr>
            <p:ph type="title"/>
          </p:nvPr>
        </p:nvSpPr>
        <p:spPr>
          <a:xfrm>
            <a:off x="6795950" y="3396525"/>
            <a:ext cx="1947900" cy="41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Event Layout Map</a:t>
            </a:r>
            <a:endParaRPr sz="1600"/>
          </a:p>
        </p:txBody>
      </p:sp>
      <p:pic>
        <p:nvPicPr>
          <p:cNvPr id="75" name="Google Shape;75;p15"/>
          <p:cNvPicPr preferRelativeResize="0"/>
          <p:nvPr/>
        </p:nvPicPr>
        <p:blipFill>
          <a:blip r:embed="rId9">
            <a:alphaModFix/>
          </a:blip>
          <a:stretch>
            <a:fillRect/>
          </a:stretch>
        </p:blipFill>
        <p:spPr>
          <a:xfrm>
            <a:off x="3172885" y="2508000"/>
            <a:ext cx="3013875" cy="1251504"/>
          </a:xfrm>
          <a:prstGeom prst="rect">
            <a:avLst/>
          </a:prstGeom>
          <a:noFill/>
          <a:ln>
            <a:noFill/>
          </a:ln>
        </p:spPr>
      </p:pic>
      <p:sp>
        <p:nvSpPr>
          <p:cNvPr id="76" name="Google Shape;76;p15"/>
          <p:cNvSpPr txBox="1">
            <a:spLocks noGrp="1"/>
          </p:cNvSpPr>
          <p:nvPr>
            <p:ph type="title"/>
          </p:nvPr>
        </p:nvSpPr>
        <p:spPr>
          <a:xfrm>
            <a:off x="3853679" y="3759500"/>
            <a:ext cx="1607100" cy="41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Contact Page</a:t>
            </a:r>
            <a:endParaRPr sz="1600"/>
          </a:p>
        </p:txBody>
      </p:sp>
      <p:pic>
        <p:nvPicPr>
          <p:cNvPr id="2" name="Audio 1">
            <a:hlinkClick r:id="" action="ppaction://media"/>
            <a:extLst>
              <a:ext uri="{FF2B5EF4-FFF2-40B4-BE49-F238E27FC236}">
                <a16:creationId xmlns:a16="http://schemas.microsoft.com/office/drawing/2014/main" id="{7C5E3B0F-78C1-490F-B404-9BFCB533CFC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849"/>
    </mc:Choice>
    <mc:Fallback>
      <p:transition spd="slow" advTm="258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Technology Database and Registration</a:t>
            </a:r>
            <a:endParaRPr/>
          </a:p>
        </p:txBody>
      </p:sp>
      <p:sp>
        <p:nvSpPr>
          <p:cNvPr id="82" name="Google Shape;82;p16"/>
          <p:cNvSpPr txBox="1">
            <a:spLocks noGrp="1"/>
          </p:cNvSpPr>
          <p:nvPr>
            <p:ph type="title" idx="4294967295"/>
          </p:nvPr>
        </p:nvSpPr>
        <p:spPr>
          <a:xfrm>
            <a:off x="1420774" y="3913450"/>
            <a:ext cx="2154900" cy="41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Technology Database</a:t>
            </a:r>
            <a:endParaRPr sz="1600"/>
          </a:p>
        </p:txBody>
      </p:sp>
      <p:pic>
        <p:nvPicPr>
          <p:cNvPr id="83" name="Google Shape;83;p16"/>
          <p:cNvPicPr preferRelativeResize="0"/>
          <p:nvPr/>
        </p:nvPicPr>
        <p:blipFill>
          <a:blip r:embed="rId5">
            <a:alphaModFix/>
          </a:blip>
          <a:stretch>
            <a:fillRect/>
          </a:stretch>
        </p:blipFill>
        <p:spPr>
          <a:xfrm>
            <a:off x="196500" y="1153825"/>
            <a:ext cx="4603424" cy="2835825"/>
          </a:xfrm>
          <a:prstGeom prst="rect">
            <a:avLst/>
          </a:prstGeom>
          <a:noFill/>
          <a:ln>
            <a:noFill/>
          </a:ln>
        </p:spPr>
      </p:pic>
      <p:pic>
        <p:nvPicPr>
          <p:cNvPr id="84" name="Google Shape;84;p16"/>
          <p:cNvPicPr preferRelativeResize="0"/>
          <p:nvPr/>
        </p:nvPicPr>
        <p:blipFill>
          <a:blip r:embed="rId6">
            <a:alphaModFix/>
          </a:blip>
          <a:stretch>
            <a:fillRect/>
          </a:stretch>
        </p:blipFill>
        <p:spPr>
          <a:xfrm>
            <a:off x="4952325" y="1170125"/>
            <a:ext cx="4039276" cy="2835824"/>
          </a:xfrm>
          <a:prstGeom prst="rect">
            <a:avLst/>
          </a:prstGeom>
          <a:noFill/>
          <a:ln>
            <a:noFill/>
          </a:ln>
        </p:spPr>
      </p:pic>
      <p:sp>
        <p:nvSpPr>
          <p:cNvPr id="85" name="Google Shape;85;p16"/>
          <p:cNvSpPr txBox="1">
            <a:spLocks noGrp="1"/>
          </p:cNvSpPr>
          <p:nvPr>
            <p:ph type="title" idx="4294967295"/>
          </p:nvPr>
        </p:nvSpPr>
        <p:spPr>
          <a:xfrm>
            <a:off x="5894498" y="3913450"/>
            <a:ext cx="2453100" cy="41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Technology Registration</a:t>
            </a:r>
            <a:endParaRPr sz="1600"/>
          </a:p>
        </p:txBody>
      </p:sp>
      <p:pic>
        <p:nvPicPr>
          <p:cNvPr id="2" name="Audio 1">
            <a:hlinkClick r:id="" action="ppaction://media"/>
            <a:extLst>
              <a:ext uri="{FF2B5EF4-FFF2-40B4-BE49-F238E27FC236}">
                <a16:creationId xmlns:a16="http://schemas.microsoft.com/office/drawing/2014/main" id="{4428F76A-FF9D-4BC7-8CB7-BF0FB96AE73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940"/>
    </mc:Choice>
    <mc:Fallback>
      <p:transition spd="slow" advTm="25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Attendee Database and Registration</a:t>
            </a:r>
            <a:endParaRPr/>
          </a:p>
        </p:txBody>
      </p:sp>
      <p:sp>
        <p:nvSpPr>
          <p:cNvPr id="91" name="Google Shape;91;p17"/>
          <p:cNvSpPr txBox="1">
            <a:spLocks noGrp="1"/>
          </p:cNvSpPr>
          <p:nvPr>
            <p:ph type="title"/>
          </p:nvPr>
        </p:nvSpPr>
        <p:spPr>
          <a:xfrm>
            <a:off x="5787875" y="3944075"/>
            <a:ext cx="2334000" cy="41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Attendee Registration</a:t>
            </a:r>
            <a:endParaRPr sz="1600"/>
          </a:p>
        </p:txBody>
      </p:sp>
      <p:pic>
        <p:nvPicPr>
          <p:cNvPr id="92" name="Google Shape;92;p17"/>
          <p:cNvPicPr preferRelativeResize="0"/>
          <p:nvPr/>
        </p:nvPicPr>
        <p:blipFill>
          <a:blip r:embed="rId5">
            <a:alphaModFix/>
          </a:blip>
          <a:stretch>
            <a:fillRect/>
          </a:stretch>
        </p:blipFill>
        <p:spPr>
          <a:xfrm>
            <a:off x="4884150" y="1108575"/>
            <a:ext cx="2126775" cy="2926350"/>
          </a:xfrm>
          <a:prstGeom prst="rect">
            <a:avLst/>
          </a:prstGeom>
          <a:noFill/>
          <a:ln>
            <a:noFill/>
          </a:ln>
        </p:spPr>
      </p:pic>
      <p:pic>
        <p:nvPicPr>
          <p:cNvPr id="93" name="Google Shape;93;p17"/>
          <p:cNvPicPr preferRelativeResize="0"/>
          <p:nvPr/>
        </p:nvPicPr>
        <p:blipFill>
          <a:blip r:embed="rId6">
            <a:alphaModFix/>
          </a:blip>
          <a:stretch>
            <a:fillRect/>
          </a:stretch>
        </p:blipFill>
        <p:spPr>
          <a:xfrm>
            <a:off x="7010925" y="1017725"/>
            <a:ext cx="1974125" cy="2926350"/>
          </a:xfrm>
          <a:prstGeom prst="rect">
            <a:avLst/>
          </a:prstGeom>
          <a:noFill/>
          <a:ln>
            <a:noFill/>
          </a:ln>
        </p:spPr>
      </p:pic>
      <p:pic>
        <p:nvPicPr>
          <p:cNvPr id="94" name="Google Shape;94;p17"/>
          <p:cNvPicPr preferRelativeResize="0"/>
          <p:nvPr/>
        </p:nvPicPr>
        <p:blipFill>
          <a:blip r:embed="rId7">
            <a:alphaModFix/>
          </a:blip>
          <a:stretch>
            <a:fillRect/>
          </a:stretch>
        </p:blipFill>
        <p:spPr>
          <a:xfrm>
            <a:off x="142225" y="1108575"/>
            <a:ext cx="4627252" cy="2926341"/>
          </a:xfrm>
          <a:prstGeom prst="rect">
            <a:avLst/>
          </a:prstGeom>
          <a:noFill/>
          <a:ln>
            <a:noFill/>
          </a:ln>
        </p:spPr>
      </p:pic>
      <p:sp>
        <p:nvSpPr>
          <p:cNvPr id="95" name="Google Shape;95;p17"/>
          <p:cNvSpPr txBox="1">
            <a:spLocks noGrp="1"/>
          </p:cNvSpPr>
          <p:nvPr>
            <p:ph type="title"/>
          </p:nvPr>
        </p:nvSpPr>
        <p:spPr>
          <a:xfrm>
            <a:off x="1288850" y="4034925"/>
            <a:ext cx="2334000" cy="41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Attendee Database</a:t>
            </a:r>
            <a:endParaRPr sz="1600"/>
          </a:p>
        </p:txBody>
      </p:sp>
      <p:pic>
        <p:nvPicPr>
          <p:cNvPr id="2" name="Audio 1">
            <a:hlinkClick r:id="" action="ppaction://media"/>
            <a:extLst>
              <a:ext uri="{FF2B5EF4-FFF2-40B4-BE49-F238E27FC236}">
                <a16:creationId xmlns:a16="http://schemas.microsoft.com/office/drawing/2014/main" id="{E053C24D-2C97-4291-9ADA-9B7E7AD948F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3656"/>
    </mc:Choice>
    <mc:Fallback>
      <p:transition spd="slow" advTm="53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Admin Page</a:t>
            </a:r>
            <a:endParaRPr/>
          </a:p>
        </p:txBody>
      </p:sp>
      <p:pic>
        <p:nvPicPr>
          <p:cNvPr id="101" name="Google Shape;101;p18"/>
          <p:cNvPicPr preferRelativeResize="0"/>
          <p:nvPr/>
        </p:nvPicPr>
        <p:blipFill>
          <a:blip r:embed="rId5">
            <a:alphaModFix/>
          </a:blip>
          <a:stretch>
            <a:fillRect/>
          </a:stretch>
        </p:blipFill>
        <p:spPr>
          <a:xfrm>
            <a:off x="616650" y="1017725"/>
            <a:ext cx="7395426" cy="4034599"/>
          </a:xfrm>
          <a:prstGeom prst="rect">
            <a:avLst/>
          </a:prstGeom>
          <a:noFill/>
          <a:ln>
            <a:noFill/>
          </a:ln>
        </p:spPr>
      </p:pic>
      <p:pic>
        <p:nvPicPr>
          <p:cNvPr id="2" name="Audio 1">
            <a:hlinkClick r:id="" action="ppaction://media"/>
            <a:extLst>
              <a:ext uri="{FF2B5EF4-FFF2-40B4-BE49-F238E27FC236}">
                <a16:creationId xmlns:a16="http://schemas.microsoft.com/office/drawing/2014/main" id="{FFED38C7-C605-47A2-8660-9985235BD6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396"/>
    </mc:Choice>
    <mc:Fallback>
      <p:transition spd="slow" advTm="393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Scan QR Code Page</a:t>
            </a:r>
            <a:endParaRPr/>
          </a:p>
        </p:txBody>
      </p:sp>
      <p:pic>
        <p:nvPicPr>
          <p:cNvPr id="107" name="Google Shape;107;p19"/>
          <p:cNvPicPr preferRelativeResize="0"/>
          <p:nvPr/>
        </p:nvPicPr>
        <p:blipFill>
          <a:blip r:embed="rId5">
            <a:alphaModFix/>
          </a:blip>
          <a:stretch>
            <a:fillRect/>
          </a:stretch>
        </p:blipFill>
        <p:spPr>
          <a:xfrm>
            <a:off x="779300" y="956675"/>
            <a:ext cx="7314101" cy="4038299"/>
          </a:xfrm>
          <a:prstGeom prst="rect">
            <a:avLst/>
          </a:prstGeom>
          <a:noFill/>
          <a:ln>
            <a:noFill/>
          </a:ln>
        </p:spPr>
      </p:pic>
      <p:pic>
        <p:nvPicPr>
          <p:cNvPr id="2" name="Audio 1">
            <a:hlinkClick r:id="" action="ppaction://media"/>
            <a:extLst>
              <a:ext uri="{FF2B5EF4-FFF2-40B4-BE49-F238E27FC236}">
                <a16:creationId xmlns:a16="http://schemas.microsoft.com/office/drawing/2014/main" id="{4A06AB70-365E-4020-B203-8F7A43E9983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103"/>
    </mc:Choice>
    <mc:Fallback>
      <p:transition spd="slow" advTm="55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Send an email</a:t>
            </a:r>
            <a:endParaRPr/>
          </a:p>
        </p:txBody>
      </p:sp>
      <p:pic>
        <p:nvPicPr>
          <p:cNvPr id="113" name="Google Shape;113;p20"/>
          <p:cNvPicPr preferRelativeResize="0"/>
          <p:nvPr/>
        </p:nvPicPr>
        <p:blipFill>
          <a:blip r:embed="rId5">
            <a:alphaModFix/>
          </a:blip>
          <a:stretch>
            <a:fillRect/>
          </a:stretch>
        </p:blipFill>
        <p:spPr>
          <a:xfrm>
            <a:off x="382875" y="966825"/>
            <a:ext cx="7730851" cy="4062400"/>
          </a:xfrm>
          <a:prstGeom prst="rect">
            <a:avLst/>
          </a:prstGeom>
          <a:noFill/>
          <a:ln>
            <a:noFill/>
          </a:ln>
        </p:spPr>
      </p:pic>
      <p:pic>
        <p:nvPicPr>
          <p:cNvPr id="2" name="Audio 1">
            <a:hlinkClick r:id="" action="ppaction://media"/>
            <a:extLst>
              <a:ext uri="{FF2B5EF4-FFF2-40B4-BE49-F238E27FC236}">
                <a16:creationId xmlns:a16="http://schemas.microsoft.com/office/drawing/2014/main" id="{4A7A21B9-BE0E-4B58-A167-728388DB6F8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077"/>
    </mc:Choice>
    <mc:Fallback>
      <p:transition spd="slow" advTm="32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Print Badges</a:t>
            </a:r>
            <a:endParaRPr/>
          </a:p>
        </p:txBody>
      </p:sp>
      <p:pic>
        <p:nvPicPr>
          <p:cNvPr id="119" name="Google Shape;119;p21"/>
          <p:cNvPicPr preferRelativeResize="0"/>
          <p:nvPr/>
        </p:nvPicPr>
        <p:blipFill>
          <a:blip r:embed="rId5">
            <a:alphaModFix/>
          </a:blip>
          <a:stretch>
            <a:fillRect/>
          </a:stretch>
        </p:blipFill>
        <p:spPr>
          <a:xfrm>
            <a:off x="311700" y="1017725"/>
            <a:ext cx="3898637" cy="3820975"/>
          </a:xfrm>
          <a:prstGeom prst="rect">
            <a:avLst/>
          </a:prstGeom>
          <a:noFill/>
          <a:ln>
            <a:noFill/>
          </a:ln>
        </p:spPr>
      </p:pic>
      <p:pic>
        <p:nvPicPr>
          <p:cNvPr id="120" name="Google Shape;120;p21"/>
          <p:cNvPicPr preferRelativeResize="0"/>
          <p:nvPr/>
        </p:nvPicPr>
        <p:blipFill>
          <a:blip r:embed="rId6">
            <a:alphaModFix/>
          </a:blip>
          <a:stretch>
            <a:fillRect/>
          </a:stretch>
        </p:blipFill>
        <p:spPr>
          <a:xfrm>
            <a:off x="4393212" y="1017725"/>
            <a:ext cx="4499183" cy="3820975"/>
          </a:xfrm>
          <a:prstGeom prst="rect">
            <a:avLst/>
          </a:prstGeom>
          <a:noFill/>
          <a:ln>
            <a:noFill/>
          </a:ln>
        </p:spPr>
      </p:pic>
      <p:pic>
        <p:nvPicPr>
          <p:cNvPr id="2" name="Audio 1">
            <a:hlinkClick r:id="" action="ppaction://media"/>
            <a:extLst>
              <a:ext uri="{FF2B5EF4-FFF2-40B4-BE49-F238E27FC236}">
                <a16:creationId xmlns:a16="http://schemas.microsoft.com/office/drawing/2014/main" id="{40CEDE5B-96E8-4A13-A46E-D81E4E3601B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428"/>
    </mc:Choice>
    <mc:Fallback>
      <p:transition spd="slow" advTm="48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545</Words>
  <Application>Microsoft Office PowerPoint</Application>
  <PresentationFormat>On-screen Show (16:9)</PresentationFormat>
  <Paragraphs>62</Paragraphs>
  <Slides>15</Slides>
  <Notes>15</Notes>
  <HiddenSlides>0</HiddenSlides>
  <MMClips>15</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15</vt:i4>
      </vt:variant>
    </vt:vector>
  </HeadingPairs>
  <TitlesOfParts>
    <vt:vector size="17" baseType="lpstr">
      <vt:lpstr>Arial</vt:lpstr>
      <vt:lpstr>Simple Light</vt:lpstr>
      <vt:lpstr>Innovation Drive and Technology Expo</vt:lpstr>
      <vt:lpstr>Scope of the project (List)</vt:lpstr>
      <vt:lpstr>Homepage and information pages</vt:lpstr>
      <vt:lpstr>Technology Database and Registration</vt:lpstr>
      <vt:lpstr>Attendee Database and Registration</vt:lpstr>
      <vt:lpstr>Admin Page</vt:lpstr>
      <vt:lpstr>Scan QR Code Page</vt:lpstr>
      <vt:lpstr>Send an email</vt:lpstr>
      <vt:lpstr>Print Badges</vt:lpstr>
      <vt:lpstr>Why this project?</vt:lpstr>
      <vt:lpstr>What went right?</vt:lpstr>
      <vt:lpstr>What went wrong?</vt:lpstr>
      <vt:lpstr>Lessons Learned</vt:lpstr>
      <vt:lpstr>How skills from major helped</vt:lpstr>
      <vt:lpstr>Post Graduation Plans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Innovation Drive and Technology Expo</dc:title>
  <cp:lastModifiedBy>Maxx Achtman</cp:lastModifiedBy>
  <cp:revision>1</cp:revision>
  <dcterms:modified xsi:type="dcterms:W3CDTF">2020-04-13T23:07:32Z</dcterms:modified>
</cp:coreProperties>
</file>